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59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273" r:id="rId15"/>
    <p:sldId id="291" r:id="rId16"/>
    <p:sldId id="292" r:id="rId17"/>
    <p:sldId id="274" r:id="rId18"/>
    <p:sldId id="293" r:id="rId19"/>
    <p:sldId id="294" r:id="rId20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Footlight MT Light" panose="0204060206030A020304" pitchFamily="18" charset="77"/>
      <p:regular r:id="rId25"/>
    </p:embeddedFont>
    <p:embeddedFont>
      <p:font typeface="Nickainley Normal" pitchFamily="2" charset="77"/>
      <p:regular r:id="rId26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B6BBDC"/>
    <a:srgbClr val="C3BBDC"/>
    <a:srgbClr val="4E4FA5"/>
    <a:srgbClr val="E9D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64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65E24C9B-3EFE-244C-9DCA-46BEE72EC60D}"/>
    <pc:docChg chg="undo custSel modSld">
      <pc:chgData name="UNB - AMa - Wanessa Cristina Reis Ribeiro" userId="cfec2968-652d-4b1c-88d7-e41096db917c" providerId="ADAL" clId="{65E24C9B-3EFE-244C-9DCA-46BEE72EC60D}" dt="2022-09-25T23:07:07.308" v="63" actId="14100"/>
      <pc:docMkLst>
        <pc:docMk/>
      </pc:docMkLst>
      <pc:sldChg chg="modSp mod">
        <pc:chgData name="UNB - AMa - Wanessa Cristina Reis Ribeiro" userId="cfec2968-652d-4b1c-88d7-e41096db917c" providerId="ADAL" clId="{65E24C9B-3EFE-244C-9DCA-46BEE72EC60D}" dt="2022-09-25T21:19:54.611" v="15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65E24C9B-3EFE-244C-9DCA-46BEE72EC60D}" dt="2022-09-25T21:19:46.572" v="12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65E24C9B-3EFE-244C-9DCA-46BEE72EC60D}" dt="2022-09-25T21:19:39.851" v="8" actId="1076"/>
          <ac:spMkLst>
            <pc:docMk/>
            <pc:sldMk cId="2433216380" sldId="258"/>
            <ac:spMk id="27" creationId="{F1FE0D8D-C167-4670-F22A-AFB64D002E7C}"/>
          </ac:spMkLst>
        </pc:spChg>
        <pc:spChg chg="mod">
          <ac:chgData name="UNB - AMa - Wanessa Cristina Reis Ribeiro" userId="cfec2968-652d-4b1c-88d7-e41096db917c" providerId="ADAL" clId="{65E24C9B-3EFE-244C-9DCA-46BEE72EC60D}" dt="2022-09-25T21:19:54.611" v="15" actId="1076"/>
          <ac:spMkLst>
            <pc:docMk/>
            <pc:sldMk cId="2433216380" sldId="258"/>
            <ac:spMk id="34" creationId="{00000000-0000-0000-0000-000000000000}"/>
          </ac:spMkLst>
        </pc:spChg>
        <pc:picChg chg="mod">
          <ac:chgData name="UNB - AMa - Wanessa Cristina Reis Ribeiro" userId="cfec2968-652d-4b1c-88d7-e41096db917c" providerId="ADAL" clId="{65E24C9B-3EFE-244C-9DCA-46BEE72EC60D}" dt="2022-09-25T21:19:37.808" v="6" actId="1076"/>
          <ac:picMkLst>
            <pc:docMk/>
            <pc:sldMk cId="2433216380" sldId="258"/>
            <ac:picMk id="4" creationId="{5759D54D-8E6C-43CF-F806-B335D7F278C7}"/>
          </ac:picMkLst>
        </pc:picChg>
      </pc:sldChg>
      <pc:sldChg chg="modSp mod">
        <pc:chgData name="UNB - AMa - Wanessa Cristina Reis Ribeiro" userId="cfec2968-652d-4b1c-88d7-e41096db917c" providerId="ADAL" clId="{65E24C9B-3EFE-244C-9DCA-46BEE72EC60D}" dt="2022-09-25T21:20:11.743" v="19" actId="2711"/>
        <pc:sldMkLst>
          <pc:docMk/>
          <pc:sldMk cId="3617425216" sldId="259"/>
        </pc:sldMkLst>
        <pc:spChg chg="mod">
          <ac:chgData name="UNB - AMa - Wanessa Cristina Reis Ribeiro" userId="cfec2968-652d-4b1c-88d7-e41096db917c" providerId="ADAL" clId="{65E24C9B-3EFE-244C-9DCA-46BEE72EC60D}" dt="2022-09-25T21:20:11.743" v="19" actId="2711"/>
          <ac:spMkLst>
            <pc:docMk/>
            <pc:sldMk cId="3617425216" sldId="259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0:04.988" v="18" actId="1076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65E24C9B-3EFE-244C-9DCA-46BEE72EC60D}" dt="2022-09-25T21:20:04.988" v="18" actId="1076"/>
          <ac:spMkLst>
            <pc:docMk/>
            <pc:sldMk cId="749341032" sldId="267"/>
            <ac:spMk id="2" creationId="{3E7C284D-4A9A-2D5F-C416-048BEE63A2B8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1:03.422" v="37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65E24C9B-3EFE-244C-9DCA-46BEE72EC60D}" dt="2022-09-25T21:21:03.422" v="37" actId="255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65E24C9B-3EFE-244C-9DCA-46BEE72EC60D}" dt="2022-09-25T21:20:59.017" v="36" actId="255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1:41.611" v="43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65E24C9B-3EFE-244C-9DCA-46BEE72EC60D}" dt="2022-09-25T21:21:34.574" v="41" actId="255"/>
          <ac:spMkLst>
            <pc:docMk/>
            <pc:sldMk cId="2806844550" sldId="274"/>
            <ac:spMk id="9" creationId="{37907181-4BD1-E865-BA7B-AC4F43FB969A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34.574" v="41" actId="255"/>
          <ac:spMkLst>
            <pc:docMk/>
            <pc:sldMk cId="2806844550" sldId="274"/>
            <ac:spMk id="12" creationId="{0C42946C-B531-A055-53DE-58F047B9ACA8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34.574" v="41" actId="255"/>
          <ac:spMkLst>
            <pc:docMk/>
            <pc:sldMk cId="2806844550" sldId="274"/>
            <ac:spMk id="15" creationId="{43A4A1D8-3D12-0AF4-9B5E-91F723B064AB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41.611" v="43" actId="1076"/>
          <ac:spMkLst>
            <pc:docMk/>
            <pc:sldMk cId="2806844550" sldId="274"/>
            <ac:spMk id="29" creationId="{85C4A834-1358-35CB-9620-1D6A3DCB2D90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1:25.194" v="39" actId="1076"/>
        <pc:sldMkLst>
          <pc:docMk/>
          <pc:sldMk cId="314462596" sldId="291"/>
        </pc:sldMkLst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13" creationId="{F744DF12-E107-C793-A278-7F8902911361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14" creationId="{35210138-3587-A090-9A5E-AE1DFF265FBF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17" creationId="{4884FCC0-6AA2-0A68-FB8D-7865B1C97EB5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19" creationId="{E448D044-670C-020B-01C7-64B69C25EB5D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21" creationId="{008DEF45-40AC-E702-4586-8D25682EBE5A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5.194" v="39" actId="1076"/>
          <ac:spMkLst>
            <pc:docMk/>
            <pc:sldMk cId="314462596" sldId="291"/>
            <ac:spMk id="23" creationId="{C73F7CE9-B9DA-1171-43E3-AB5386419153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26" creationId="{586CD3B7-FBA8-5651-C777-FFD2749BB869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28" creationId="{A0910F63-CDCA-7279-42F0-5E5B5D6990A4}"/>
          </ac:spMkLst>
        </pc:spChg>
        <pc:spChg chg="mod">
          <ac:chgData name="UNB - AMa - Wanessa Cristina Reis Ribeiro" userId="cfec2968-652d-4b1c-88d7-e41096db917c" providerId="ADAL" clId="{65E24C9B-3EFE-244C-9DCA-46BEE72EC60D}" dt="2022-09-25T21:21:20.614" v="38" actId="2711"/>
          <ac:spMkLst>
            <pc:docMk/>
            <pc:sldMk cId="314462596" sldId="291"/>
            <ac:spMk id="30" creationId="{EDCD2F43-07C2-0FF4-F590-5AF21EBE2ED4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1:48.899" v="45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65E24C9B-3EFE-244C-9DCA-46BEE72EC60D}" dt="2022-09-25T21:21:48.899" v="45" actId="255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1:57.505" v="47" actId="255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65E24C9B-3EFE-244C-9DCA-46BEE72EC60D}" dt="2022-09-25T21:21:57.505" v="47" actId="255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6:20.673" v="50" actId="1076"/>
        <pc:sldMkLst>
          <pc:docMk/>
          <pc:sldMk cId="1247184349" sldId="295"/>
        </pc:sldMkLst>
        <pc:spChg chg="mod">
          <ac:chgData name="UNB - AMa - Wanessa Cristina Reis Ribeiro" userId="cfec2968-652d-4b1c-88d7-e41096db917c" providerId="ADAL" clId="{65E24C9B-3EFE-244C-9DCA-46BEE72EC60D}" dt="2022-09-25T23:06:20.673" v="50" actId="1076"/>
          <ac:spMkLst>
            <pc:docMk/>
            <pc:sldMk cId="1247184349" sldId="295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6:27.572" v="53" actId="14100"/>
        <pc:sldMkLst>
          <pc:docMk/>
          <pc:sldMk cId="2030036582" sldId="296"/>
        </pc:sldMkLst>
        <pc:spChg chg="mod">
          <ac:chgData name="UNB - AMa - Wanessa Cristina Reis Ribeiro" userId="cfec2968-652d-4b1c-88d7-e41096db917c" providerId="ADAL" clId="{65E24C9B-3EFE-244C-9DCA-46BEE72EC60D}" dt="2022-09-25T23:06:27.572" v="53" actId="14100"/>
          <ac:spMkLst>
            <pc:docMk/>
            <pc:sldMk cId="2030036582" sldId="296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0:32.757" v="25" actId="1076"/>
        <pc:sldMkLst>
          <pc:docMk/>
          <pc:sldMk cId="274651806" sldId="297"/>
        </pc:sldMkLst>
        <pc:spChg chg="mod">
          <ac:chgData name="UNB - AMa - Wanessa Cristina Reis Ribeiro" userId="cfec2968-652d-4b1c-88d7-e41096db917c" providerId="ADAL" clId="{65E24C9B-3EFE-244C-9DCA-46BEE72EC60D}" dt="2022-09-25T21:20:32.757" v="25" actId="1076"/>
          <ac:spMkLst>
            <pc:docMk/>
            <pc:sldMk cId="274651806" sldId="297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1:20:37.433" v="26" actId="2711"/>
        <pc:sldMkLst>
          <pc:docMk/>
          <pc:sldMk cId="2774741648" sldId="298"/>
        </pc:sldMkLst>
        <pc:spChg chg="mod">
          <ac:chgData name="UNB - AMa - Wanessa Cristina Reis Ribeiro" userId="cfec2968-652d-4b1c-88d7-e41096db917c" providerId="ADAL" clId="{65E24C9B-3EFE-244C-9DCA-46BEE72EC60D}" dt="2022-09-25T21:20:37.433" v="26" actId="2711"/>
          <ac:spMkLst>
            <pc:docMk/>
            <pc:sldMk cId="2774741648" sldId="298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6:45.440" v="57" actId="14100"/>
        <pc:sldMkLst>
          <pc:docMk/>
          <pc:sldMk cId="1867744751" sldId="299"/>
        </pc:sldMkLst>
        <pc:spChg chg="mod">
          <ac:chgData name="UNB - AMa - Wanessa Cristina Reis Ribeiro" userId="cfec2968-652d-4b1c-88d7-e41096db917c" providerId="ADAL" clId="{65E24C9B-3EFE-244C-9DCA-46BEE72EC60D}" dt="2022-09-25T23:06:45.440" v="57" actId="14100"/>
          <ac:spMkLst>
            <pc:docMk/>
            <pc:sldMk cId="1867744751" sldId="299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6:38.766" v="55" actId="14100"/>
        <pc:sldMkLst>
          <pc:docMk/>
          <pc:sldMk cId="4210626922" sldId="300"/>
        </pc:sldMkLst>
        <pc:spChg chg="mod">
          <ac:chgData name="UNB - AMa - Wanessa Cristina Reis Ribeiro" userId="cfec2968-652d-4b1c-88d7-e41096db917c" providerId="ADAL" clId="{65E24C9B-3EFE-244C-9DCA-46BEE72EC60D}" dt="2022-09-25T23:06:38.766" v="55" actId="14100"/>
          <ac:spMkLst>
            <pc:docMk/>
            <pc:sldMk cId="4210626922" sldId="300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6:57.922" v="60" actId="14100"/>
        <pc:sldMkLst>
          <pc:docMk/>
          <pc:sldMk cId="3073290" sldId="301"/>
        </pc:sldMkLst>
        <pc:spChg chg="mod">
          <ac:chgData name="UNB - AMa - Wanessa Cristina Reis Ribeiro" userId="cfec2968-652d-4b1c-88d7-e41096db917c" providerId="ADAL" clId="{65E24C9B-3EFE-244C-9DCA-46BEE72EC60D}" dt="2022-09-25T23:06:57.922" v="60" actId="14100"/>
          <ac:spMkLst>
            <pc:docMk/>
            <pc:sldMk cId="3073290" sldId="301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65E24C9B-3EFE-244C-9DCA-46BEE72EC60D}" dt="2022-09-25T23:07:07.308" v="63" actId="14100"/>
        <pc:sldMkLst>
          <pc:docMk/>
          <pc:sldMk cId="2845378196" sldId="302"/>
        </pc:sldMkLst>
        <pc:spChg chg="mod">
          <ac:chgData name="UNB - AMa - Wanessa Cristina Reis Ribeiro" userId="cfec2968-652d-4b1c-88d7-e41096db917c" providerId="ADAL" clId="{65E24C9B-3EFE-244C-9DCA-46BEE72EC60D}" dt="2022-09-25T23:07:07.308" v="63" actId="14100"/>
          <ac:spMkLst>
            <pc:docMk/>
            <pc:sldMk cId="2845378196" sldId="302"/>
            <ac:spMk id="5" creationId="{9F628EC1-26EF-3B5F-4489-66032B80FE3D}"/>
          </ac:spMkLst>
        </pc:spChg>
        <pc:spChg chg="mod">
          <ac:chgData name="UNB - AMa - Wanessa Cristina Reis Ribeiro" userId="cfec2968-652d-4b1c-88d7-e41096db917c" providerId="ADAL" clId="{65E24C9B-3EFE-244C-9DCA-46BEE72EC60D}" dt="2022-09-25T23:07:02.262" v="61" actId="2711"/>
          <ac:spMkLst>
            <pc:docMk/>
            <pc:sldMk cId="2845378196" sldId="302"/>
            <ac:spMk id="9" creationId="{A1CE9555-3510-7BE7-A3B4-6B236B6E48A0}"/>
          </ac:spMkLst>
        </pc:spChg>
      </pc:sldChg>
    </pc:docChg>
  </pc:docChgLst>
  <pc:docChgLst>
    <pc:chgData name="UNB - AMa - Wanessa Cristina Reis Ribeiro" userId="cfec2968-652d-4b1c-88d7-e41096db917c" providerId="ADAL" clId="{469DFFCF-BE70-F945-87EF-B98652F3159E}"/>
    <pc:docChg chg="modSld">
      <pc:chgData name="UNB - AMa - Wanessa Cristina Reis Ribeiro" userId="cfec2968-652d-4b1c-88d7-e41096db917c" providerId="ADAL" clId="{469DFFCF-BE70-F945-87EF-B98652F3159E}" dt="2022-09-11T18:50:56.972" v="36" actId="255"/>
      <pc:docMkLst>
        <pc:docMk/>
      </pc:docMkLst>
      <pc:sldChg chg="modSp mod">
        <pc:chgData name="UNB - AMa - Wanessa Cristina Reis Ribeiro" userId="cfec2968-652d-4b1c-88d7-e41096db917c" providerId="ADAL" clId="{469DFFCF-BE70-F945-87EF-B98652F3159E}" dt="2022-09-11T18:48:41.836" v="13" actId="1076"/>
        <pc:sldMkLst>
          <pc:docMk/>
          <pc:sldMk cId="3617425216" sldId="259"/>
        </pc:sldMkLst>
        <pc:spChg chg="mod">
          <ac:chgData name="UNB - AMa - Wanessa Cristina Reis Ribeiro" userId="cfec2968-652d-4b1c-88d7-e41096db917c" providerId="ADAL" clId="{469DFFCF-BE70-F945-87EF-B98652F3159E}" dt="2022-09-11T18:48:39.840" v="12" actId="1076"/>
          <ac:spMkLst>
            <pc:docMk/>
            <pc:sldMk cId="3617425216" sldId="259"/>
            <ac:spMk id="6" creationId="{43270390-B2D2-A1DB-FFDF-F57BBDC9CD5E}"/>
          </ac:spMkLst>
        </pc:spChg>
        <pc:spChg chg="mod">
          <ac:chgData name="UNB - AMa - Wanessa Cristina Reis Ribeiro" userId="cfec2968-652d-4b1c-88d7-e41096db917c" providerId="ADAL" clId="{469DFFCF-BE70-F945-87EF-B98652F3159E}" dt="2022-09-11T18:48:41.836" v="13" actId="1076"/>
          <ac:spMkLst>
            <pc:docMk/>
            <pc:sldMk cId="3617425216" sldId="259"/>
            <ac:spMk id="9" creationId="{A1CE9555-3510-7BE7-A3B4-6B236B6E48A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48:34.112" v="11" actId="1076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469DFFCF-BE70-F945-87EF-B98652F3159E}" dt="2022-09-11T18:48:32.386" v="10" actId="1076"/>
          <ac:spMkLst>
            <pc:docMk/>
            <pc:sldMk cId="2451219081" sldId="260"/>
            <ac:spMk id="2" creationId="{D495729D-8A5E-0297-96DC-387A62C16191}"/>
          </ac:spMkLst>
        </pc:spChg>
        <pc:spChg chg="mod">
          <ac:chgData name="UNB - AMa - Wanessa Cristina Reis Ribeiro" userId="cfec2968-652d-4b1c-88d7-e41096db917c" providerId="ADAL" clId="{469DFFCF-BE70-F945-87EF-B98652F3159E}" dt="2022-09-11T18:48:34.112" v="11" actId="1076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48:05.939" v="3" actId="1076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469DFFCF-BE70-F945-87EF-B98652F3159E}" dt="2022-09-11T18:48:03.888" v="2" actId="1076"/>
          <ac:spMkLst>
            <pc:docMk/>
            <pc:sldMk cId="749341032" sldId="267"/>
            <ac:spMk id="2" creationId="{3E7C284D-4A9A-2D5F-C416-048BEE63A2B8}"/>
          </ac:spMkLst>
        </pc:spChg>
        <pc:spChg chg="mod">
          <ac:chgData name="UNB - AMa - Wanessa Cristina Reis Ribeiro" userId="cfec2968-652d-4b1c-88d7-e41096db917c" providerId="ADAL" clId="{469DFFCF-BE70-F945-87EF-B98652F3159E}" dt="2022-09-11T18:47:59.194" v="0" actId="1076"/>
          <ac:spMkLst>
            <pc:docMk/>
            <pc:sldMk cId="749341032" sldId="267"/>
            <ac:spMk id="3" creationId="{ED7F833E-8A8E-C40A-1F57-62EE31F6E496}"/>
          </ac:spMkLst>
        </pc:spChg>
        <pc:picChg chg="mod">
          <ac:chgData name="UNB - AMa - Wanessa Cristina Reis Ribeiro" userId="cfec2968-652d-4b1c-88d7-e41096db917c" providerId="ADAL" clId="{469DFFCF-BE70-F945-87EF-B98652F3159E}" dt="2022-09-11T18:48:05.939" v="3" actId="1076"/>
          <ac:picMkLst>
            <pc:docMk/>
            <pc:sldMk cId="749341032" sldId="267"/>
            <ac:picMk id="7" creationId="{7D8E3B2C-B445-EB1E-EDE0-B82112171359}"/>
          </ac:picMkLst>
        </pc:picChg>
      </pc:sldChg>
      <pc:sldChg chg="modSp mod">
        <pc:chgData name="UNB - AMa - Wanessa Cristina Reis Ribeiro" userId="cfec2968-652d-4b1c-88d7-e41096db917c" providerId="ADAL" clId="{469DFFCF-BE70-F945-87EF-B98652F3159E}" dt="2022-09-11T18:50:38.811" v="32" actId="14100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469DFFCF-BE70-F945-87EF-B98652F3159E}" dt="2022-09-11T18:50:38.811" v="32" actId="14100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52.459" v="35" actId="255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469DFFCF-BE70-F945-87EF-B98652F3159E}" dt="2022-09-11T18:50:52.459" v="35" actId="255"/>
          <ac:spMkLst>
            <pc:docMk/>
            <pc:sldMk cId="2806844550" sldId="274"/>
            <ac:spMk id="28" creationId="{F4341D61-BFF7-84AB-DF87-A05C5DC8C18F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47.944" v="34" actId="1076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469DFFCF-BE70-F945-87EF-B98652F3159E}" dt="2022-09-11T18:50:47.944" v="34" actId="1076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56.972" v="36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469DFFCF-BE70-F945-87EF-B98652F3159E}" dt="2022-09-11T18:50:56.972" v="36" actId="255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10.240" v="14" actId="1076"/>
        <pc:sldMkLst>
          <pc:docMk/>
          <pc:sldMk cId="1247184349" sldId="295"/>
        </pc:sldMkLst>
        <pc:spChg chg="mod">
          <ac:chgData name="UNB - AMa - Wanessa Cristina Reis Ribeiro" userId="cfec2968-652d-4b1c-88d7-e41096db917c" providerId="ADAL" clId="{469DFFCF-BE70-F945-87EF-B98652F3159E}" dt="2022-09-11T18:50:10.240" v="14" actId="1076"/>
          <ac:spMkLst>
            <pc:docMk/>
            <pc:sldMk cId="1247184349" sldId="295"/>
            <ac:spMk id="9" creationId="{A1CE9555-3510-7BE7-A3B4-6B236B6E48A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13.127" v="15" actId="1076"/>
        <pc:sldMkLst>
          <pc:docMk/>
          <pc:sldMk cId="2030036582" sldId="296"/>
        </pc:sldMkLst>
        <pc:spChg chg="mod">
          <ac:chgData name="UNB - AMa - Wanessa Cristina Reis Ribeiro" userId="cfec2968-652d-4b1c-88d7-e41096db917c" providerId="ADAL" clId="{469DFFCF-BE70-F945-87EF-B98652F3159E}" dt="2022-09-11T18:50:13.127" v="15" actId="1076"/>
          <ac:spMkLst>
            <pc:docMk/>
            <pc:sldMk cId="2030036582" sldId="296"/>
            <ac:spMk id="9" creationId="{A1CE9555-3510-7BE7-A3B4-6B236B6E48A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16.215" v="16" actId="1076"/>
        <pc:sldMkLst>
          <pc:docMk/>
          <pc:sldMk cId="274651806" sldId="297"/>
        </pc:sldMkLst>
        <pc:spChg chg="mod">
          <ac:chgData name="UNB - AMa - Wanessa Cristina Reis Ribeiro" userId="cfec2968-652d-4b1c-88d7-e41096db917c" providerId="ADAL" clId="{469DFFCF-BE70-F945-87EF-B98652F3159E}" dt="2022-09-11T18:50:16.215" v="16" actId="1076"/>
          <ac:spMkLst>
            <pc:docMk/>
            <pc:sldMk cId="274651806" sldId="297"/>
            <ac:spMk id="6" creationId="{43270390-B2D2-A1DB-FFDF-F57BBDC9CD5E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20.002" v="17" actId="1076"/>
        <pc:sldMkLst>
          <pc:docMk/>
          <pc:sldMk cId="1867744751" sldId="299"/>
        </pc:sldMkLst>
        <pc:spChg chg="mod">
          <ac:chgData name="UNB - AMa - Wanessa Cristina Reis Ribeiro" userId="cfec2968-652d-4b1c-88d7-e41096db917c" providerId="ADAL" clId="{469DFFCF-BE70-F945-87EF-B98652F3159E}" dt="2022-09-11T18:50:20.002" v="17" actId="1076"/>
          <ac:spMkLst>
            <pc:docMk/>
            <pc:sldMk cId="1867744751" sldId="299"/>
            <ac:spMk id="9" creationId="{A1CE9555-3510-7BE7-A3B4-6B236B6E48A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23.252" v="18" actId="1076"/>
        <pc:sldMkLst>
          <pc:docMk/>
          <pc:sldMk cId="3073290" sldId="301"/>
        </pc:sldMkLst>
        <pc:spChg chg="mod">
          <ac:chgData name="UNB - AMa - Wanessa Cristina Reis Ribeiro" userId="cfec2968-652d-4b1c-88d7-e41096db917c" providerId="ADAL" clId="{469DFFCF-BE70-F945-87EF-B98652F3159E}" dt="2022-09-11T18:50:23.252" v="18" actId="1076"/>
          <ac:spMkLst>
            <pc:docMk/>
            <pc:sldMk cId="3073290" sldId="301"/>
            <ac:spMk id="9" creationId="{A1CE9555-3510-7BE7-A3B4-6B236B6E48A0}"/>
          </ac:spMkLst>
        </pc:spChg>
      </pc:sldChg>
      <pc:sldChg chg="modSp mod">
        <pc:chgData name="UNB - AMa - Wanessa Cristina Reis Ribeiro" userId="cfec2968-652d-4b1c-88d7-e41096db917c" providerId="ADAL" clId="{469DFFCF-BE70-F945-87EF-B98652F3159E}" dt="2022-09-11T18:50:26.952" v="20" actId="14100"/>
        <pc:sldMkLst>
          <pc:docMk/>
          <pc:sldMk cId="2845378196" sldId="302"/>
        </pc:sldMkLst>
        <pc:spChg chg="mod">
          <ac:chgData name="UNB - AMa - Wanessa Cristina Reis Ribeiro" userId="cfec2968-652d-4b1c-88d7-e41096db917c" providerId="ADAL" clId="{469DFFCF-BE70-F945-87EF-B98652F3159E}" dt="2022-09-11T18:50:26.952" v="20" actId="14100"/>
          <ac:spMkLst>
            <pc:docMk/>
            <pc:sldMk cId="2845378196" sldId="302"/>
            <ac:spMk id="9" creationId="{A1CE9555-3510-7BE7-A3B4-6B236B6E48A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B8F729B-3852-24F9-CAE2-A4AE616857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5323560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Uma mulher espiritual não se embaraça ao dar um testemunho na igreja ou ao pedir a bênção de Deus sobre sua refeição em um restaurante.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3" y="953281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6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10282" y="3208541"/>
            <a:ext cx="2914937" cy="13095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Conversa facilmente sobre o Senhor e Sua bondade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774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67696" y="2584886"/>
            <a:ext cx="5527222" cy="1384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Grandes mulheres de fé sempre compreenderam o chamado de Deus para o serviço.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10772" y="1100762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7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26199" y="3277107"/>
            <a:ext cx="2616601" cy="90217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Compreende o chamado de Deus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0626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872637" y="1878677"/>
            <a:ext cx="5276808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Uma mulher espiritual tem um forte senso da presença de Deus em sua vida. Ela é consciente do que Ele tem feito em sua família, igreja e estruturas que ela faz parte.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1" y="1225447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8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59448" y="3428999"/>
            <a:ext cx="2616601" cy="91225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É consciente da presença de Deus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6" y="2044558"/>
            <a:ext cx="5697633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Uma mulher que está próxima de Deus, inevitavelmente, irá amar a todos por quem Cristo morreu, até́ mesmo as pessoas mais desagradáveis.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3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9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86958" y="3657782"/>
            <a:ext cx="2616601" cy="39322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Ama as pessoas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37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066800" y="3047814"/>
            <a:ext cx="4370803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id-ID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15041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4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Em uma escala de 1 a 5, como você se avalia nas seguintes áreas da espiritualidade? Cinco é a maior nota.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889462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4" name="Rectangle 15">
            <a:extLst>
              <a:ext uri="{FF2B5EF4-FFF2-40B4-BE49-F238E27FC236}">
                <a16:creationId xmlns:a16="http://schemas.microsoft.com/office/drawing/2014/main" id="{5CE88764-3DC8-1374-0442-FF3443E7F078}"/>
              </a:ext>
            </a:extLst>
          </p:cNvPr>
          <p:cNvSpPr/>
          <p:nvPr/>
        </p:nvSpPr>
        <p:spPr>
          <a:xfrm>
            <a:off x="30944" y="2631177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C4743910-F22E-78B8-9845-4A08661ACBE4}"/>
              </a:ext>
            </a:extLst>
          </p:cNvPr>
          <p:cNvSpPr/>
          <p:nvPr/>
        </p:nvSpPr>
        <p:spPr>
          <a:xfrm>
            <a:off x="30944" y="4274919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DA46C6DE-1B20-5329-4F4B-6E5A5C33D60E}"/>
              </a:ext>
            </a:extLst>
          </p:cNvPr>
          <p:cNvSpPr/>
          <p:nvPr/>
        </p:nvSpPr>
        <p:spPr>
          <a:xfrm>
            <a:off x="8445601" y="889462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A714A8B9-6C00-4D2E-0919-9787316BD747}"/>
              </a:ext>
            </a:extLst>
          </p:cNvPr>
          <p:cNvSpPr/>
          <p:nvPr/>
        </p:nvSpPr>
        <p:spPr>
          <a:xfrm>
            <a:off x="8461547" y="2631177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DDF8CE3C-A36C-3D65-604C-BD1F3B8F415D}"/>
              </a:ext>
            </a:extLst>
          </p:cNvPr>
          <p:cNvSpPr/>
          <p:nvPr/>
        </p:nvSpPr>
        <p:spPr>
          <a:xfrm>
            <a:off x="8461547" y="4274919"/>
            <a:ext cx="3746399" cy="14131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FF6E37B9-F9E2-9D8F-E2B2-B6432BD4310E}"/>
              </a:ext>
            </a:extLst>
          </p:cNvPr>
          <p:cNvSpPr/>
          <p:nvPr/>
        </p:nvSpPr>
        <p:spPr>
          <a:xfrm>
            <a:off x="4222326" y="1466404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45289D6F-36C1-6AEA-6C43-634C461A3E97}"/>
              </a:ext>
            </a:extLst>
          </p:cNvPr>
          <p:cNvSpPr/>
          <p:nvPr/>
        </p:nvSpPr>
        <p:spPr>
          <a:xfrm>
            <a:off x="4238272" y="3208119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1389B661-49FF-89BE-2915-05A7151B3466}"/>
              </a:ext>
            </a:extLst>
          </p:cNvPr>
          <p:cNvSpPr/>
          <p:nvPr/>
        </p:nvSpPr>
        <p:spPr>
          <a:xfrm>
            <a:off x="4238272" y="4851861"/>
            <a:ext cx="3746399" cy="141316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F744DF12-E107-C793-A278-7F8902911361}"/>
              </a:ext>
            </a:extLst>
          </p:cNvPr>
          <p:cNvSpPr txBox="1"/>
          <p:nvPr/>
        </p:nvSpPr>
        <p:spPr>
          <a:xfrm>
            <a:off x="418817" y="1229493"/>
            <a:ext cx="29228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Minhas prioridades refletem meu senso dos valores eternos. 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5210138-3587-A090-9A5E-AE1DFF265FBF}"/>
              </a:ext>
            </a:extLst>
          </p:cNvPr>
          <p:cNvSpPr txBox="1"/>
          <p:nvPr/>
        </p:nvSpPr>
        <p:spPr>
          <a:xfrm>
            <a:off x="8948298" y="4621282"/>
            <a:ext cx="27410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Amo as pessoas em todas as situações e culturas. 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884FCC0-6AA2-0A68-FB8D-7865B1C97EB5}"/>
              </a:ext>
            </a:extLst>
          </p:cNvPr>
          <p:cNvSpPr txBox="1"/>
          <p:nvPr/>
        </p:nvSpPr>
        <p:spPr>
          <a:xfrm>
            <a:off x="402489" y="2980924"/>
            <a:ext cx="29391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A oração é parte essencial em minha vida.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448D044-670C-020B-01C7-64B69C25EB5D}"/>
              </a:ext>
            </a:extLst>
          </p:cNvPr>
          <p:cNvSpPr txBox="1"/>
          <p:nvPr/>
        </p:nvSpPr>
        <p:spPr>
          <a:xfrm>
            <a:off x="418817" y="4607235"/>
            <a:ext cx="285361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Diariamente eu me absorvo na Palavra de Deus. 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008DEF45-40AC-E702-4586-8D25682EBE5A}"/>
              </a:ext>
            </a:extLst>
          </p:cNvPr>
          <p:cNvSpPr txBox="1"/>
          <p:nvPr/>
        </p:nvSpPr>
        <p:spPr>
          <a:xfrm>
            <a:off x="4557298" y="1819042"/>
            <a:ext cx="310834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Tenho descoberto o poder transformador do silêncio. 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C73F7CE9-B9DA-1171-43E3-AB5386419153}"/>
              </a:ext>
            </a:extLst>
          </p:cNvPr>
          <p:cNvSpPr txBox="1"/>
          <p:nvPr/>
        </p:nvSpPr>
        <p:spPr>
          <a:xfrm>
            <a:off x="4328412" y="3314535"/>
            <a:ext cx="35820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Convido Jesus a caminhar comigo em todas as circunstâncias de minha vida, tanto nos momentos difíceis quanto nos mais fáceis. 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586CD3B7-FBA8-5651-C777-FFD2749BB869}"/>
              </a:ext>
            </a:extLst>
          </p:cNvPr>
          <p:cNvSpPr txBox="1"/>
          <p:nvPr/>
        </p:nvSpPr>
        <p:spPr>
          <a:xfrm>
            <a:off x="4612202" y="5189110"/>
            <a:ext cx="28880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Acho fácil falar sobre o quanto Deus é bondoso comigo. 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A0910F63-CDCA-7279-42F0-5E5B5D6990A4}"/>
              </a:ext>
            </a:extLst>
          </p:cNvPr>
          <p:cNvSpPr txBox="1"/>
          <p:nvPr/>
        </p:nvSpPr>
        <p:spPr>
          <a:xfrm>
            <a:off x="8844559" y="1292257"/>
            <a:ext cx="29992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Compreendo o plano individual que Deus tem para a minha vida. 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EDCD2F43-07C2-0FF4-F590-5AF21EBE2ED4}"/>
              </a:ext>
            </a:extLst>
          </p:cNvPr>
          <p:cNvSpPr txBox="1"/>
          <p:nvPr/>
        </p:nvSpPr>
        <p:spPr>
          <a:xfrm>
            <a:off x="8948056" y="2964168"/>
            <a:ext cx="28414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dirty="0">
                <a:solidFill>
                  <a:srgbClr val="000000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Sou consciente da ação e da presença de Deus em meu mundo. 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614658" y="2564725"/>
            <a:ext cx="297768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90593" y="440238"/>
            <a:ext cx="72481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Proporcione</a:t>
            </a:r>
            <a:r>
              <a:rPr lang="id-ID" sz="5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</a:t>
            </a:r>
            <a:r>
              <a:rPr lang="id-ID" sz="5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si </a:t>
            </a:r>
            <a:r>
              <a:rPr lang="id-ID" sz="5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mesma</a:t>
            </a:r>
            <a:endParaRPr lang="en-US" sz="5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4065179" y="1033706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benção da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solitude</a:t>
            </a:r>
            <a:endParaRPr lang="pt-BR" sz="24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6" name="Rectangle 15">
            <a:extLst>
              <a:ext uri="{FF2B5EF4-FFF2-40B4-BE49-F238E27FC236}">
                <a16:creationId xmlns:a16="http://schemas.microsoft.com/office/drawing/2014/main" id="{AB56523C-1920-C0A4-879B-F2A5D586A93D}"/>
              </a:ext>
            </a:extLst>
          </p:cNvPr>
          <p:cNvSpPr/>
          <p:nvPr/>
        </p:nvSpPr>
        <p:spPr>
          <a:xfrm>
            <a:off x="-4309" y="2285316"/>
            <a:ext cx="3879536" cy="3887367"/>
          </a:xfrm>
          <a:prstGeom prst="rect">
            <a:avLst/>
          </a:prstGeom>
          <a:solidFill>
            <a:srgbClr val="B6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21927" y="-117461"/>
            <a:ext cx="1683385" cy="229983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7907181-4BD1-E865-BA7B-AC4F43FB969A}"/>
              </a:ext>
            </a:extLst>
          </p:cNvPr>
          <p:cNvSpPr txBox="1">
            <a:spLocks/>
          </p:cNvSpPr>
          <p:nvPr/>
        </p:nvSpPr>
        <p:spPr>
          <a:xfrm>
            <a:off x="465900" y="2573164"/>
            <a:ext cx="3165914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Fique em off por várias horas: desligue seu celular e não ligue a TV ou outro aparelho eletrônico. Leia, medite nas Escrituras, contemple as obras de Deus na natureza e fique completamente em silêncio. </a:t>
            </a: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4065179" y="1886912"/>
            <a:ext cx="4098941" cy="5007429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4450359" y="2354623"/>
            <a:ext cx="3280396" cy="420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Por um mês escreva um diário da gratidão, com as coisas que mostram o quanto a mão de Deus tem trabalhado em sua vida. Ao final de cada dia, escreva todas as evidências da proteção e cuidado de Deus. Anote as notícias do dia que apontam o cumprimento de alguma profecia. 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D6ED688-AC36-2415-E33E-55B7F4DD5FDC}"/>
              </a:ext>
            </a:extLst>
          </p:cNvPr>
          <p:cNvSpPr/>
          <p:nvPr/>
        </p:nvSpPr>
        <p:spPr>
          <a:xfrm>
            <a:off x="8316771" y="2262505"/>
            <a:ext cx="3879536" cy="3887367"/>
          </a:xfrm>
          <a:prstGeom prst="rect">
            <a:avLst/>
          </a:prstGeom>
          <a:solidFill>
            <a:srgbClr val="B6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43A4A1D8-3D12-0AF4-9B5E-91F723B064AB}"/>
              </a:ext>
            </a:extLst>
          </p:cNvPr>
          <p:cNvSpPr txBox="1"/>
          <p:nvPr/>
        </p:nvSpPr>
        <p:spPr>
          <a:xfrm>
            <a:off x="8639690" y="2591627"/>
            <a:ext cx="3399909" cy="33733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Escolha um verso da Bíblia que significa muito para você. Insira seu nome onde for apropriado e reescreva-o, mostrando o que significa para você dentro das circunstâncias atuais. Qual mensagem Deus está trazendo a você? </a:t>
            </a:r>
          </a:p>
        </p:txBody>
      </p:sp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479260" y="2517279"/>
            <a:ext cx="523348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“Portanto, ponham em primeiro lugar na sua vida o Reino de Deus e aquilo que Deus quer, e Ele lhes dará todas essas coisas” 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(Mateus 6:33). 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7151915" y="1151283"/>
            <a:ext cx="4196822" cy="3540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“Senhor Deus, deponho toda a minha ansiedade e meus problemas aos Teus pés. Venho a Ti em silêncio e com confiança. Por favor, entra em meu coração e me aqueça com a Tua presença e amor. Ajuda-me a ouvir a Tua voz, ainda que baixinha, em meu coração, e me ajuda a seguir em frente com fé́, crendo que estás sempre ao meu lado. Amém!” 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4093" y="352775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3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45197" y="4213851"/>
            <a:ext cx="14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1019" y="978382"/>
            <a:ext cx="1308021" cy="1787015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230216" y="579303"/>
            <a:ext cx="3873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27" name="TextBox 33">
            <a:extLst>
              <a:ext uri="{FF2B5EF4-FFF2-40B4-BE49-F238E27FC236}">
                <a16:creationId xmlns:a16="http://schemas.microsoft.com/office/drawing/2014/main" id="{F1FE0D8D-C167-4670-F22A-AFB64D002E7C}"/>
              </a:ext>
            </a:extLst>
          </p:cNvPr>
          <p:cNvSpPr txBox="1"/>
          <p:nvPr/>
        </p:nvSpPr>
        <p:spPr>
          <a:xfrm>
            <a:off x="4102049" y="1037630"/>
            <a:ext cx="38731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espiritual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4829969" y="3505418"/>
            <a:ext cx="3190875" cy="3197939"/>
          </a:xfrm>
          <a:prstGeom prst="rect">
            <a:avLst/>
          </a:prstGeom>
        </p:spPr>
      </p:pic>
      <p:pic>
        <p:nvPicPr>
          <p:cNvPr id="4" name="Imagem 3" descr="Mulher com celular na mão&#10;&#10;Descrição gerada automaticamente">
            <a:extLst>
              <a:ext uri="{FF2B5EF4-FFF2-40B4-BE49-F238E27FC236}">
                <a16:creationId xmlns:a16="http://schemas.microsoft.com/office/drawing/2014/main" id="{5759D54D-8E6C-43CF-F806-B335D7F27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446" y="-1661290"/>
            <a:ext cx="5711231" cy="895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7513" y="374577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E7C284D-4A9A-2D5F-C416-048BEE63A2B8}"/>
              </a:ext>
            </a:extLst>
          </p:cNvPr>
          <p:cNvSpPr txBox="1"/>
          <p:nvPr/>
        </p:nvSpPr>
        <p:spPr>
          <a:xfrm>
            <a:off x="2467624" y="6102814"/>
            <a:ext cx="1831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(1Co 2:14-16).</a:t>
            </a: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D7F833E-8A8E-C40A-1F57-62EE31F6E496}"/>
              </a:ext>
            </a:extLst>
          </p:cNvPr>
          <p:cNvSpPr txBox="1"/>
          <p:nvPr/>
        </p:nvSpPr>
        <p:spPr>
          <a:xfrm>
            <a:off x="2467624" y="2131714"/>
            <a:ext cx="8261582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" pitchFamily="2" charset="0"/>
                <a:cs typeface="Open Sans Condensed Condensed" pitchFamily="2" charset="0"/>
              </a:rPr>
              <a:t>“Mas quem não tem o Espírito de Deus não pode receber os dons que vêm do Espírito e, de fato, nem mesmo pode entendê-los. Essas verdades são loucura para essa pessoa porque o sentido delas só pode ser entendido de modo espiritual. A pessoa que tem o Espírito Santo pode julgar o valor de todas as coisas, porém ela mesma não pode ser julgada por ninguém.</a:t>
            </a:r>
          </a:p>
          <a:p>
            <a:endParaRPr lang="pt-BR" sz="2400" dirty="0">
              <a:solidFill>
                <a:srgbClr val="4E2783"/>
              </a:solidFill>
              <a:latin typeface="Footlight MT Light" panose="0204060206030A020304" pitchFamily="18" charset="77"/>
              <a:ea typeface="Open Sans Condensed Condensed" pitchFamily="2" charset="0"/>
              <a:cs typeface="Open Sans Condensed Condensed" pitchFamily="2" charset="0"/>
            </a:endParaRPr>
          </a:p>
          <a:p>
            <a:r>
              <a:rPr lang="pt-BR" sz="24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" pitchFamily="2" charset="0"/>
                <a:cs typeface="Open Sans Condensed Condensed" pitchFamily="2" charset="0"/>
              </a:rPr>
              <a:t>Como dizem as Escrituras Sagradas: ‘Quem pode conhecer a mente do Senhor? Quem é capaz de lhe dar conselhos?’ Mas nós pensamos como Cristo pensa”</a:t>
            </a:r>
            <a:endParaRPr lang="pt-BR" sz="2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573023" y="230959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50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características de uma mulher de Deus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95729D-8A5E-0297-96DC-387A62C16191}"/>
              </a:ext>
            </a:extLst>
          </p:cNvPr>
          <p:cNvSpPr txBox="1">
            <a:spLocks/>
          </p:cNvSpPr>
          <p:nvPr/>
        </p:nvSpPr>
        <p:spPr>
          <a:xfrm>
            <a:off x="1221210" y="381000"/>
            <a:ext cx="308953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40000" dirty="0">
                <a:solidFill>
                  <a:srgbClr val="4E4FA5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9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618067" y="2044558"/>
            <a:ext cx="4933494" cy="200644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Uma mulher espiritual terá suas prioridades em ordem, compreendendo que apenas o que ela fizer por Cristo terá valor.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355601" y="1386161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429000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Tem senso das coisas eternas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63797" y="2131273"/>
            <a:ext cx="5273453" cy="22836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oração é fundamental para a vida de uma mulher espiritual, porque para ela, Deus é real e está interessado em todos os aspectos de sua vida.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1" y="962507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50590" y="3186359"/>
            <a:ext cx="2616601" cy="13095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Sabe a importância da oração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718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503766" y="1951534"/>
            <a:ext cx="5583333" cy="20064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1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Para a mulher espiritual, o estudo da Bíblia não é uma tarefa cansativa, mas algo que ela espera com ansiedade. Ela pensa: “Quais mensagens Deus tem para mim hoje?”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44022" y="1275329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59449" y="3527501"/>
            <a:ext cx="2616601" cy="86096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É imersa na palavra.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003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875761" y="1261085"/>
            <a:ext cx="5537613" cy="1384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1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Mulheres de Deus seguem o conselho escrito no Salmo 46:10: “Parem de lutar e fiquem sabendo que eu sou Deus”. Então, elas tomam tempo não apenas para estudar e orar, mas também para ouvir a voz do Senhor.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52581" y="1028343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68010" y="3196245"/>
            <a:ext cx="2616601" cy="13178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Reconhece a importância do silêncio.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465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67696" y="2599362"/>
            <a:ext cx="4933494" cy="13093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 Senhor nos acompanha nas adversidades, assim como em tempos de tranquilidade.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577274" y="95944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892701" y="3254052"/>
            <a:ext cx="2616601" cy="13727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Convida Jesus para caminhar com ela sempre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47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9297490A-3268-4AB5-89B1-115BA1D1CB7E}"/>
</file>

<file path=customXml/itemProps2.xml><?xml version="1.0" encoding="utf-8"?>
<ds:datastoreItem xmlns:ds="http://schemas.openxmlformats.org/officeDocument/2006/customXml" ds:itemID="{F990DE44-8D70-476A-A5E9-B1C50B3AA020}"/>
</file>

<file path=customXml/itemProps3.xml><?xml version="1.0" encoding="utf-8"?>
<ds:datastoreItem xmlns:ds="http://schemas.openxmlformats.org/officeDocument/2006/customXml" ds:itemID="{C324B87C-B9E4-460A-9F18-2E28EB727F4B}"/>
</file>

<file path=docProps/app.xml><?xml version="1.0" encoding="utf-8"?>
<Properties xmlns="http://schemas.openxmlformats.org/officeDocument/2006/extended-properties" xmlns:vt="http://schemas.openxmlformats.org/officeDocument/2006/docPropsVTypes">
  <TotalTime>7313</TotalTime>
  <Words>814</Words>
  <Application>Microsoft Macintosh PowerPoint</Application>
  <PresentationFormat>Widescreen</PresentationFormat>
  <Paragraphs>60</Paragraphs>
  <Slides>19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19</vt:i4>
      </vt:variant>
    </vt:vector>
  </HeadingPairs>
  <TitlesOfParts>
    <vt:vector size="24" baseType="lpstr">
      <vt:lpstr>Footlight MT Light</vt:lpstr>
      <vt:lpstr>Calibri</vt:lpstr>
      <vt:lpstr>Arial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82</cp:revision>
  <dcterms:created xsi:type="dcterms:W3CDTF">2019-05-05T15:23:12Z</dcterms:created>
  <dcterms:modified xsi:type="dcterms:W3CDTF">2022-09-25T23:07:08Z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